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668B7D6-4544-4B2A-9854-4DC6CC358A20}" type="datetimeFigureOut">
              <a:rPr lang="et-EE" smtClean="0"/>
              <a:t>19.08.2022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C19B384-4494-4FF5-A28E-DAD59F0621FF}" type="slidenum">
              <a:rPr lang="et-EE" smtClean="0"/>
              <a:t>‹#›</a:t>
            </a:fld>
            <a:endParaRPr lang="et-EE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0190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8B7D6-4544-4B2A-9854-4DC6CC358A20}" type="datetimeFigureOut">
              <a:rPr lang="et-EE" smtClean="0"/>
              <a:t>19.08.2022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B384-4494-4FF5-A28E-DAD59F0621FF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799304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8B7D6-4544-4B2A-9854-4DC6CC358A20}" type="datetimeFigureOut">
              <a:rPr lang="et-EE" smtClean="0"/>
              <a:t>19.08.2022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B384-4494-4FF5-A28E-DAD59F0621FF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174962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8B7D6-4544-4B2A-9854-4DC6CC358A20}" type="datetimeFigureOut">
              <a:rPr lang="et-EE" smtClean="0"/>
              <a:t>19.08.2022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B384-4494-4FF5-A28E-DAD59F0621FF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88378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8B7D6-4544-4B2A-9854-4DC6CC358A20}" type="datetimeFigureOut">
              <a:rPr lang="et-EE" smtClean="0"/>
              <a:t>19.08.2022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B384-4494-4FF5-A28E-DAD59F0621FF}" type="slidenum">
              <a:rPr lang="et-EE" smtClean="0"/>
              <a:t>‹#›</a:t>
            </a:fld>
            <a:endParaRPr lang="et-EE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8774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8B7D6-4544-4B2A-9854-4DC6CC358A20}" type="datetimeFigureOut">
              <a:rPr lang="et-EE" smtClean="0"/>
              <a:t>19.08.2022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B384-4494-4FF5-A28E-DAD59F0621FF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512494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8B7D6-4544-4B2A-9854-4DC6CC358A20}" type="datetimeFigureOut">
              <a:rPr lang="et-EE" smtClean="0"/>
              <a:t>19.08.2022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B384-4494-4FF5-A28E-DAD59F0621FF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54465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8B7D6-4544-4B2A-9854-4DC6CC358A20}" type="datetimeFigureOut">
              <a:rPr lang="et-EE" smtClean="0"/>
              <a:t>19.08.2022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B384-4494-4FF5-A28E-DAD59F0621FF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262328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8B7D6-4544-4B2A-9854-4DC6CC358A20}" type="datetimeFigureOut">
              <a:rPr lang="et-EE" smtClean="0"/>
              <a:t>19.08.2022</a:t>
            </a:fld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B384-4494-4FF5-A28E-DAD59F0621FF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052216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8B7D6-4544-4B2A-9854-4DC6CC358A20}" type="datetimeFigureOut">
              <a:rPr lang="et-EE" smtClean="0"/>
              <a:t>19.08.2022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B384-4494-4FF5-A28E-DAD59F0621FF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654492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8B7D6-4544-4B2A-9854-4DC6CC358A20}" type="datetimeFigureOut">
              <a:rPr lang="et-EE" smtClean="0"/>
              <a:t>19.08.2022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B384-4494-4FF5-A28E-DAD59F0621FF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253288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1668B7D6-4544-4B2A-9854-4DC6CC358A20}" type="datetimeFigureOut">
              <a:rPr lang="et-EE" smtClean="0"/>
              <a:t>19.08.2022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3C19B384-4494-4FF5-A28E-DAD59F0621FF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927968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12847-95AE-E2B5-63B5-19CE36A360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t-EE" sz="3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Mida saavad </a:t>
            </a:r>
            <a:br>
              <a:rPr lang="et-EE" sz="3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</a:br>
            <a:r>
              <a:rPr lang="et-EE" sz="3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erinevad osapooled teha mõttemustrite muutmiseks lasteaias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F0F319-3F3D-5FA9-C9E9-BB073C6FEE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67200"/>
            <a:ext cx="9144000" cy="990600"/>
          </a:xfrm>
        </p:spPr>
        <p:txBody>
          <a:bodyPr/>
          <a:lstStyle/>
          <a:p>
            <a:r>
              <a:rPr lang="et-EE" b="1" dirty="0"/>
              <a:t>Eesti </a:t>
            </a:r>
            <a:r>
              <a:rPr lang="et-EE" b="1" dirty="0" err="1"/>
              <a:t>Reggio</a:t>
            </a:r>
            <a:r>
              <a:rPr lang="et-EE" b="1" dirty="0"/>
              <a:t> Ühingu seminar</a:t>
            </a:r>
          </a:p>
          <a:p>
            <a:r>
              <a:rPr lang="et-EE" b="1" dirty="0"/>
              <a:t>Tartu 18.08 2022</a:t>
            </a:r>
          </a:p>
        </p:txBody>
      </p:sp>
    </p:spTree>
    <p:extLst>
      <p:ext uri="{BB962C8B-B14F-4D97-AF65-F5344CB8AC3E}">
        <p14:creationId xmlns:p14="http://schemas.microsoft.com/office/powerpoint/2010/main" val="998945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3ABFBB-46F0-5784-4697-E49A78AA7E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394" t="21953" r="11742" b="5320"/>
          <a:stretch/>
        </p:blipFill>
        <p:spPr>
          <a:xfrm>
            <a:off x="452581" y="369454"/>
            <a:ext cx="11296073" cy="62562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286A507-0FA9-6F49-D492-6421F369BB26}"/>
              </a:ext>
            </a:extLst>
          </p:cNvPr>
          <p:cNvSpPr txBox="1"/>
          <p:nvPr/>
        </p:nvSpPr>
        <p:spPr>
          <a:xfrm>
            <a:off x="443346" y="250730"/>
            <a:ext cx="313112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t-EE" dirty="0"/>
              <a:t>Juhi perspektiiv</a:t>
            </a:r>
          </a:p>
        </p:txBody>
      </p:sp>
    </p:spTree>
    <p:extLst>
      <p:ext uri="{BB962C8B-B14F-4D97-AF65-F5344CB8AC3E}">
        <p14:creationId xmlns:p14="http://schemas.microsoft.com/office/powerpoint/2010/main" val="278517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DAA4139-FEED-583E-E762-49CEE01154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92" t="21280" r="18636" b="12015"/>
          <a:stretch/>
        </p:blipFill>
        <p:spPr>
          <a:xfrm>
            <a:off x="628073" y="247090"/>
            <a:ext cx="11065164" cy="62368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DE53AC-869B-C60F-4A43-26260B132B99}"/>
              </a:ext>
            </a:extLst>
          </p:cNvPr>
          <p:cNvSpPr txBox="1"/>
          <p:nvPr/>
        </p:nvSpPr>
        <p:spPr>
          <a:xfrm>
            <a:off x="443346" y="250730"/>
            <a:ext cx="313112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t-EE" dirty="0"/>
              <a:t>Juhi perspektiiv</a:t>
            </a:r>
          </a:p>
        </p:txBody>
      </p:sp>
    </p:spTree>
    <p:extLst>
      <p:ext uri="{BB962C8B-B14F-4D97-AF65-F5344CB8AC3E}">
        <p14:creationId xmlns:p14="http://schemas.microsoft.com/office/powerpoint/2010/main" val="3011433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42D28B-5E89-E27A-A654-314649D752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243" t="21953" r="14015" b="6262"/>
          <a:stretch/>
        </p:blipFill>
        <p:spPr>
          <a:xfrm>
            <a:off x="695572" y="435395"/>
            <a:ext cx="11053082" cy="62210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0BE1147-5178-9224-DCFB-92B30DD53A43}"/>
              </a:ext>
            </a:extLst>
          </p:cNvPr>
          <p:cNvSpPr txBox="1"/>
          <p:nvPr/>
        </p:nvSpPr>
        <p:spPr>
          <a:xfrm>
            <a:off x="443346" y="250730"/>
            <a:ext cx="3131128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t-EE" dirty="0"/>
              <a:t>Õpetaja perspektiiv</a:t>
            </a:r>
          </a:p>
        </p:txBody>
      </p:sp>
    </p:spTree>
    <p:extLst>
      <p:ext uri="{BB962C8B-B14F-4D97-AF65-F5344CB8AC3E}">
        <p14:creationId xmlns:p14="http://schemas.microsoft.com/office/powerpoint/2010/main" val="1403966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FDB7B25-34B9-9EEB-8C14-83D37CDC14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09" t="22778" r="13672" b="5417"/>
          <a:stretch/>
        </p:blipFill>
        <p:spPr>
          <a:xfrm>
            <a:off x="725055" y="435396"/>
            <a:ext cx="10741890" cy="604962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0A4F4FE-79F7-301F-AA26-5E76A8C11C3E}"/>
              </a:ext>
            </a:extLst>
          </p:cNvPr>
          <p:cNvSpPr txBox="1"/>
          <p:nvPr/>
        </p:nvSpPr>
        <p:spPr>
          <a:xfrm>
            <a:off x="484910" y="250730"/>
            <a:ext cx="3131128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t-EE" dirty="0"/>
              <a:t>Õpetaja perspektiiv</a:t>
            </a:r>
          </a:p>
        </p:txBody>
      </p:sp>
    </p:spTree>
    <p:extLst>
      <p:ext uri="{BB962C8B-B14F-4D97-AF65-F5344CB8AC3E}">
        <p14:creationId xmlns:p14="http://schemas.microsoft.com/office/powerpoint/2010/main" val="3905506144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0</TotalTime>
  <Words>24</Words>
  <Application>Microsoft Office PowerPoint</Application>
  <PresentationFormat>Widescreen</PresentationFormat>
  <Paragraphs>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 Black</vt:lpstr>
      <vt:lpstr>Corbel</vt:lpstr>
      <vt:lpstr>Basis</vt:lpstr>
      <vt:lpstr>Mida saavad  erinevad osapooled teha mõttemustrite muutmiseks lasteaias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Mida saavad  erinevad osapooled teha mõttemustrite muutmiseks lasteaias</dc:title>
  <dc:creator>Maria Jürimäe</dc:creator>
  <cp:lastModifiedBy>Maria Jürimäe</cp:lastModifiedBy>
  <cp:revision>2</cp:revision>
  <dcterms:created xsi:type="dcterms:W3CDTF">2022-08-19T11:20:07Z</dcterms:created>
  <dcterms:modified xsi:type="dcterms:W3CDTF">2022-08-19T11:50:15Z</dcterms:modified>
</cp:coreProperties>
</file>